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1E69E8-4774-4F2A-B267-CC067B8C994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6"/>
            <p14:sldId id="263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5" autoAdjust="0"/>
    <p:restoredTop sz="94660"/>
  </p:normalViewPr>
  <p:slideViewPr>
    <p:cSldViewPr>
      <p:cViewPr varScale="1">
        <p:scale>
          <a:sx n="68" d="100"/>
          <a:sy n="68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BD896-A79D-474D-AE30-C5728E2DF229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35F06-78EF-447A-B3A8-D57947A83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0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35F06-78EF-447A-B3A8-D57947A83F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6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56791A0-46DC-472A-A8C1-7870C65CA973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505A-B967-41FE-B940-1CE08863A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91A0-46DC-472A-A8C1-7870C65CA973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505A-B967-41FE-B940-1CE08863A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91A0-46DC-472A-A8C1-7870C65CA973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505A-B967-41FE-B940-1CE08863A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91A0-46DC-472A-A8C1-7870C65CA973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505A-B967-41FE-B940-1CE08863A07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91A0-46DC-472A-A8C1-7870C65CA973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505A-B967-41FE-B940-1CE08863A07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91A0-46DC-472A-A8C1-7870C65CA973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505A-B967-41FE-B940-1CE08863A07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91A0-46DC-472A-A8C1-7870C65CA973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505A-B967-41FE-B940-1CE08863A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91A0-46DC-472A-A8C1-7870C65CA973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505A-B967-41FE-B940-1CE08863A07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91A0-46DC-472A-A8C1-7870C65CA973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505A-B967-41FE-B940-1CE08863A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91A0-46DC-472A-A8C1-7870C65CA973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505A-B967-41FE-B940-1CE08863A0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91A0-46DC-472A-A8C1-7870C65CA973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505A-B967-41FE-B940-1CE08863A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56791A0-46DC-472A-A8C1-7870C65CA973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5A6505A-B967-41FE-B940-1CE08863A0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9116" y="2967335"/>
            <a:ext cx="6365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Металлургический комплекс</a:t>
            </a:r>
            <a:endParaRPr lang="ru-RU" sz="4000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3542" y="5657671"/>
            <a:ext cx="565045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Выполнила ученица 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класса:</a:t>
            </a:r>
          </a:p>
          <a:p>
            <a:pPr algn="ctr"/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Глуховская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Анастасия</a:t>
            </a:r>
            <a:endParaRPr lang="ru-RU" sz="2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55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3542" y="5657671"/>
            <a:ext cx="565045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Выполнила ученица 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класса:</a:t>
            </a:r>
          </a:p>
          <a:p>
            <a:pPr algn="ctr"/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Глуховская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Анастасия</a:t>
            </a:r>
            <a:endParaRPr lang="ru-RU" sz="2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8155" y="2967335"/>
            <a:ext cx="75277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26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6256" y="1064465"/>
            <a:ext cx="73381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 металлургический комплекс входят 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черная и цветная металлургия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. Металлургия России, обеспечивая производство и научно-техническое развитие практически всех отраслей промышленности, базируется на отечественных сырьевых ресурсах, ориентируясь на зарубежного и российского потребителя. На долю России приходится 14% производства товарной железной руды и 10–15% цветных и редких металлов, добываемых в мире.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Новая папка\Металлургия\1279003233_20100713-ufc-gm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19944"/>
            <a:ext cx="4799783" cy="263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7487" y="3645024"/>
            <a:ext cx="1556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3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3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052736"/>
            <a:ext cx="55360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Черная металлургия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700808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Доля чёрной металлургии в объёме промышленного производства России составляет около 10 %. В состав чёрной металлургии входит более 1,5 тыс. предприятий и организаций.</a:t>
            </a:r>
            <a:endParaRPr lang="ru-RU" dirty="0"/>
          </a:p>
        </p:txBody>
      </p:sp>
      <p:pic>
        <p:nvPicPr>
          <p:cNvPr id="3077" name="Picture 5" descr="C:\Users\user\Desktop\Новая папка\Металлургия\imaga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59253"/>
            <a:ext cx="3185277" cy="2387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Новая папка\Металлургия\23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759"/>
            <a:ext cx="2902620" cy="2176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4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2039" y="836712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Верх-</a:t>
            </a:r>
            <a:r>
              <a:rPr lang="ru-RU" dirty="0" err="1"/>
              <a:t>исетский</a:t>
            </a:r>
            <a:r>
              <a:rPr lang="ru-RU" dirty="0"/>
              <a:t> металлургический завод (ВИЗ) — завод в Екатеринбурге, один из старейших металлургических заводов Урала. В настоящее время остались только цеха холодной прокатки.</a:t>
            </a:r>
          </a:p>
        </p:txBody>
      </p:sp>
      <p:pic>
        <p:nvPicPr>
          <p:cNvPr id="1026" name="Picture 2" descr="C:\Users\user\Desktop\Новая папка\Металлургия\Ви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586930" cy="2393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\Металлургия\2008-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4" y="3699035"/>
            <a:ext cx="2948789" cy="2211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\Металлургия\Виз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3418364" cy="2754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73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1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6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7" y="1052736"/>
            <a:ext cx="29493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Выксунский металлургический завод (ВМЗ) — металлургическое предприятие, основной продукцией которого являются стальные трубы и железнодорожные колёса.</a:t>
            </a:r>
          </a:p>
        </p:txBody>
      </p:sp>
      <p:pic>
        <p:nvPicPr>
          <p:cNvPr id="5" name="Picture 4" descr="C:\Users\user\Desktop\Новая папка\Металлургия\_1_~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65" y="3907737"/>
            <a:ext cx="3162319" cy="2109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Новая папка\Металлургия\Выксун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3"/>
            <a:ext cx="3143250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Новая папка\Металлургия\Вы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77641"/>
            <a:ext cx="3331976" cy="205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5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469" y="908720"/>
            <a:ext cx="6343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Цветная металлургия</a:t>
            </a:r>
            <a:endParaRPr lang="ru-RU" sz="48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1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Цветная металлургия</a:t>
            </a:r>
            <a:r>
              <a:rPr lang="ru-RU" dirty="0"/>
              <a:t> — отрасль металлургии, которая включает добычу, обогащение руд, цветных металлов и выплавку цветных металлов и их сплавов. По физическим свойствам и назначению цветные металлы условно можно разделить на </a:t>
            </a:r>
            <a:r>
              <a:rPr lang="ru-RU" b="1" dirty="0"/>
              <a:t>тяжёлые</a:t>
            </a:r>
            <a:r>
              <a:rPr lang="ru-RU" dirty="0"/>
              <a:t> и </a:t>
            </a:r>
            <a:r>
              <a:rPr lang="ru-RU" b="1" dirty="0"/>
              <a:t>лёгкие</a:t>
            </a:r>
            <a:r>
              <a:rPr lang="ru-RU" dirty="0"/>
              <a:t>. На основании этого деления различают металлургию лёгких металлов и металлургию тяжёлых металлов.</a:t>
            </a:r>
          </a:p>
        </p:txBody>
      </p:sp>
      <p:pic>
        <p:nvPicPr>
          <p:cNvPr id="4098" name="Picture 2" descr="C:\Users\user\Desktop\Новая папка\Металлургия\788_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60" y="3383126"/>
            <a:ext cx="5088483" cy="32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7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1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2790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Тяжёлые металлы</a:t>
            </a:r>
            <a:endParaRPr lang="ru-RU" dirty="0"/>
          </a:p>
          <a:p>
            <a:pPr algn="ctr"/>
            <a:r>
              <a:rPr lang="ru-RU" dirty="0"/>
              <a:t>Производство тяжёлых цветных металлов в связи с небольшой потребностью в энергии приурочено к районам добычи сырья.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8242" y="1029855"/>
            <a:ext cx="37647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Лёгкие металлы</a:t>
            </a:r>
          </a:p>
          <a:p>
            <a:pPr algn="ctr"/>
            <a:r>
              <a:rPr lang="ru-RU" dirty="0" smtClean="0"/>
              <a:t>Для получения лёгких металлов требуется большое количество энергии. Поэтому сосредоточение предприятий, выплавляющих легкие металлы, у источников дешёвой энергии — важнейший принцип их размещения.</a:t>
            </a:r>
            <a:endParaRPr lang="ru-RU" dirty="0"/>
          </a:p>
        </p:txBody>
      </p:sp>
      <p:pic>
        <p:nvPicPr>
          <p:cNvPr id="5122" name="Picture 2" descr="C:\Users\user\Desktop\Новая папка\Металлургия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70" y="3338179"/>
            <a:ext cx="3547119" cy="26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\Металлургия\6144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16583"/>
            <a:ext cx="4152332" cy="276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1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980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Объединённая компания «Российский алюминий»</a:t>
            </a:r>
            <a:r>
              <a:rPr lang="ru-RU" dirty="0"/>
              <a:t>— российская алюминиевая компания, второй в мире производитель алюминия и глинозёма.  Зарегистрирована компания на британском острове Джерси</a:t>
            </a:r>
            <a:r>
              <a:rPr lang="ru-RU" baseline="30000" dirty="0"/>
              <a:t>. </a:t>
            </a:r>
            <a:r>
              <a:rPr lang="ru-RU" dirty="0"/>
              <a:t>Штаб-квартира компании расположена в Москве.</a:t>
            </a:r>
          </a:p>
        </p:txBody>
      </p:sp>
      <p:pic>
        <p:nvPicPr>
          <p:cNvPr id="6146" name="Picture 2" descr="C:\Users\user\Desktop\Новая папка\Металлургия\rusa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36" y="1988840"/>
            <a:ext cx="4183425" cy="31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\Металлургия\8d8dfcb9a82d42c98c4f380c0c0672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29458"/>
            <a:ext cx="3856077" cy="25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1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6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1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8563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Каменск-Уральский завод по обработке цветных металлов (КУЗОЦМ)</a:t>
            </a:r>
            <a:r>
              <a:rPr lang="ru-RU" dirty="0"/>
              <a:t> — крупное металлургическое предприятие, расположенное в городе Каменск-Уральский в Свердловской области.</a:t>
            </a:r>
          </a:p>
          <a:p>
            <a:pPr algn="ctr"/>
            <a:r>
              <a:rPr lang="ru-RU" dirty="0" smtClean="0"/>
              <a:t>КУЗОЦМ</a:t>
            </a:r>
            <a:r>
              <a:rPr lang="ru-RU" dirty="0"/>
              <a:t> — одно из ведущих предприятий цветной металлообработки России. Завод был создан в 1942 году в связи с вынужденной эвакуацией </a:t>
            </a:r>
            <a:r>
              <a:rPr lang="ru-RU" dirty="0" err="1"/>
              <a:t>Кольчугинский</a:t>
            </a:r>
            <a:r>
              <a:rPr lang="ru-RU" dirty="0"/>
              <a:t> завод им. </a:t>
            </a:r>
            <a:r>
              <a:rPr lang="ru-RU" dirty="0" err="1"/>
              <a:t>С.Орджоникидзе</a:t>
            </a:r>
            <a:r>
              <a:rPr lang="ru-RU" dirty="0"/>
              <a:t>, а также Московского прокатного и Ростовского фольгопрокатного заводов.</a:t>
            </a:r>
          </a:p>
        </p:txBody>
      </p:sp>
      <p:pic>
        <p:nvPicPr>
          <p:cNvPr id="7172" name="Picture 4" descr="C:\Users\user\Desktop\Новая папка\Металлургия\image_big_18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2" y="1094628"/>
            <a:ext cx="2824464" cy="21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Новая папка\Металлургия\1314852453_vybro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781624" cy="26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8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144</TotalTime>
  <Words>191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2011-11-29T07:37:02Z</dcterms:created>
  <dcterms:modified xsi:type="dcterms:W3CDTF">2011-11-29T10:01:21Z</dcterms:modified>
</cp:coreProperties>
</file>